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23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52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00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11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09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35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61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66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000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260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18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DEAC-D307-48F7-8D15-F5951660DF9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4F2B-6E13-465E-8892-3977440D01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95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730" y="1401989"/>
            <a:ext cx="3132320" cy="2274661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806965" y="285008"/>
            <a:ext cx="10562442" cy="6314095"/>
            <a:chOff x="134938" y="119756"/>
            <a:chExt cx="9217024" cy="5719069"/>
          </a:xfrm>
        </p:grpSpPr>
        <p:grpSp>
          <p:nvGrpSpPr>
            <p:cNvPr id="7" name="群組 6"/>
            <p:cNvGrpSpPr/>
            <p:nvPr/>
          </p:nvGrpSpPr>
          <p:grpSpPr>
            <a:xfrm>
              <a:off x="134938" y="119756"/>
              <a:ext cx="9217024" cy="5719069"/>
              <a:chOff x="687388" y="986531"/>
              <a:chExt cx="9217024" cy="5719069"/>
            </a:xfrm>
          </p:grpSpPr>
          <p:pic>
            <p:nvPicPr>
              <p:cNvPr id="4" name="圖片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7388" y="986531"/>
                <a:ext cx="9217024" cy="5719069"/>
              </a:xfrm>
              <a:prstGeom prst="rect">
                <a:avLst/>
              </a:prstGeom>
            </p:spPr>
          </p:pic>
          <p:sp>
            <p:nvSpPr>
              <p:cNvPr id="6" name="矩形 5"/>
              <p:cNvSpPr/>
              <p:nvPr/>
            </p:nvSpPr>
            <p:spPr>
              <a:xfrm>
                <a:off x="1066800" y="3752851"/>
                <a:ext cx="952499" cy="16192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0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曼谷次中心</a:t>
                </a: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2990851" y="3381375"/>
              <a:ext cx="1047749" cy="2095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3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金邊總中心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5471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</Words>
  <Application>Microsoft Office PowerPoint</Application>
  <PresentationFormat>寬螢幕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妤嘉 陳</cp:lastModifiedBy>
  <cp:revision>5</cp:revision>
  <dcterms:created xsi:type="dcterms:W3CDTF">2021-05-10T09:02:14Z</dcterms:created>
  <dcterms:modified xsi:type="dcterms:W3CDTF">2021-05-24T16:32:22Z</dcterms:modified>
</cp:coreProperties>
</file>